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72B7"/>
    <a:srgbClr val="4158A3"/>
    <a:srgbClr val="6BA7DB"/>
    <a:srgbClr val="FDFEFA"/>
    <a:srgbClr val="FFF9EE"/>
    <a:srgbClr val="FEF7DD"/>
    <a:srgbClr val="F7E3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9" autoAdjust="0"/>
    <p:restoredTop sz="94660"/>
  </p:normalViewPr>
  <p:slideViewPr>
    <p:cSldViewPr snapToGrid="0">
      <p:cViewPr varScale="1">
        <p:scale>
          <a:sx n="59" d="100"/>
          <a:sy n="59" d="100"/>
        </p:scale>
        <p:origin x="2592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139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2628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161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661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86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5960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9124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314313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740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34207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150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B22EAA-2381-4248-8EC6-BBAE78DF2FF2}" type="datetimeFigureOut">
              <a:rPr lang="fr-FR" smtClean="0"/>
              <a:t>06/02/2026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A1230-59D0-4954-8BF0-5F10F1B3D8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896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BFE9C03-7192-E1DF-5B38-ACD821E65F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64" b="13489"/>
          <a:stretch>
            <a:fillRect/>
          </a:stretch>
        </p:blipFill>
        <p:spPr>
          <a:xfrm>
            <a:off x="0" y="0"/>
            <a:ext cx="6858000" cy="66373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F3B6355-5A3D-9A60-8B1B-31215250793D}"/>
              </a:ext>
            </a:extLst>
          </p:cNvPr>
          <p:cNvSpPr txBox="1"/>
          <p:nvPr/>
        </p:nvSpPr>
        <p:spPr>
          <a:xfrm>
            <a:off x="744582" y="6687748"/>
            <a:ext cx="536883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2972B7"/>
                </a:solidFill>
              </a:rPr>
              <a:t>Programme :</a:t>
            </a:r>
          </a:p>
          <a:p>
            <a:pPr algn="ctr"/>
            <a:endParaRPr lang="fr-FR" dirty="0">
              <a:solidFill>
                <a:srgbClr val="2972B7"/>
              </a:solidFill>
            </a:endParaRPr>
          </a:p>
          <a:p>
            <a:pPr algn="ctr"/>
            <a:r>
              <a:rPr lang="fr-FR" dirty="0">
                <a:solidFill>
                  <a:srgbClr val="2972B7"/>
                </a:solidFill>
              </a:rPr>
              <a:t>15h Conférence…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1D13D69-B1C9-1C65-7529-27A2CA1547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-222069"/>
            <a:ext cx="4493623" cy="18556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633768CA-2578-9DCF-2446-529B783F6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3" y="1765552"/>
            <a:ext cx="4846320" cy="534206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333DCAF6-D7B9-51C2-2B50-2EB13F2D1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" y="9009199"/>
            <a:ext cx="2651779" cy="722630"/>
          </a:xfrm>
          <a:prstGeom prst="rect">
            <a:avLst/>
          </a:prstGeom>
        </p:spPr>
      </p:pic>
      <p:pic>
        <p:nvPicPr>
          <p:cNvPr id="25" name="Image 24">
            <a:extLst>
              <a:ext uri="{FF2B5EF4-FFF2-40B4-BE49-F238E27FC236}">
                <a16:creationId xmlns:a16="http://schemas.microsoft.com/office/drawing/2014/main" id="{0F072F9D-4478-AC42-8425-3A15A3EC46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8651" y="8797026"/>
            <a:ext cx="1227910" cy="955041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3323AF32-399D-4515-6A1D-64A86B24651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60" y="7951578"/>
            <a:ext cx="1519775" cy="8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67724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66</TotalTime>
  <Words>5</Words>
  <Application>Microsoft Office PowerPoint</Application>
  <PresentationFormat>Format A4 (210 x 297 mm)</PresentationFormat>
  <Paragraphs>3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Thème Office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Annabelle</dc:creator>
  <cp:lastModifiedBy>Annabelle Labonne</cp:lastModifiedBy>
  <cp:revision>10</cp:revision>
  <dcterms:created xsi:type="dcterms:W3CDTF">2021-12-13T14:54:46Z</dcterms:created>
  <dcterms:modified xsi:type="dcterms:W3CDTF">2026-02-06T15:52:36Z</dcterms:modified>
</cp:coreProperties>
</file>