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13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6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16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61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6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96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12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43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74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42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5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22EAA-2381-4248-8EC6-BBAE78DF2FF2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96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2000">
              <a:schemeClr val="bg1"/>
            </a:gs>
            <a:gs pos="0">
              <a:srgbClr val="F7E38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3F07340-1620-0B58-9A7C-FFB7D7FFF0F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08" y="1251117"/>
            <a:ext cx="4705997" cy="4232366"/>
          </a:xfr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9AC5079-E8EC-1804-BA82-8B788AA1E41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9753" y="6978635"/>
            <a:ext cx="7649870" cy="351759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0E86905-3D4F-9CA6-7D2A-61177966BA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977" y="9063794"/>
            <a:ext cx="3958046" cy="88139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FF7CD94E-B9E7-FD64-4F9F-521AAF7A805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931" y="-550043"/>
            <a:ext cx="4864069" cy="227971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6C48396-8C80-2385-7C29-04061B30C47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014" y="5523287"/>
            <a:ext cx="4306484" cy="459392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4D4CBBA-29F6-600B-DDE0-1E2B01F7180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884" y="8683161"/>
            <a:ext cx="3788229" cy="34082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942530" y="6220721"/>
            <a:ext cx="5066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omic Sans MS" panose="030F0702030302020204" pitchFamily="66" charset="0"/>
              </a:rPr>
              <a:t>Venez nombreux discuter de votre sommeil</a:t>
            </a:r>
          </a:p>
          <a:p>
            <a:r>
              <a:rPr lang="fr-FR" dirty="0" smtClean="0">
                <a:latin typeface="Comic Sans MS" panose="030F0702030302020204" pitchFamily="66" charset="0"/>
              </a:rPr>
              <a:t>Partageons nos connaissances, balayons nos préjugés.</a:t>
            </a:r>
          </a:p>
          <a:p>
            <a:endParaRPr lang="fr-FR" dirty="0" smtClean="0">
              <a:latin typeface="Comic Sans MS" panose="030F0702030302020204" pitchFamily="66" charset="0"/>
            </a:endParaRPr>
          </a:p>
          <a:p>
            <a:r>
              <a:rPr lang="fr-FR" dirty="0" smtClean="0">
                <a:latin typeface="Comic Sans MS" panose="030F0702030302020204" pitchFamily="66" charset="0"/>
              </a:rPr>
              <a:t>De 9h à 17h Dans le hall de du centre </a:t>
            </a:r>
            <a:r>
              <a:rPr lang="fr-FR" dirty="0" smtClean="0">
                <a:latin typeface="Comic Sans MS" panose="030F0702030302020204" pitchFamily="66" charset="0"/>
              </a:rPr>
              <a:t>hospitalier D’Antibes Juans les pins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677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29</Words>
  <Application>Microsoft Office PowerPoint</Application>
  <PresentationFormat>Format A4 (210 x 297 mm)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Annabelle</dc:creator>
  <cp:lastModifiedBy>Lionel Lerousseau</cp:lastModifiedBy>
  <cp:revision>8</cp:revision>
  <dcterms:created xsi:type="dcterms:W3CDTF">2021-12-13T14:54:46Z</dcterms:created>
  <dcterms:modified xsi:type="dcterms:W3CDTF">2023-02-10T08:54:18Z</dcterms:modified>
</cp:coreProperties>
</file>