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1B7A42A-8F02-4030-BF98-43A7FDE77D62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7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70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5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50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47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8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96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2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5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96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9FAA-DE4B-4F4E-8DF3-5DF4F955BCB1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B63C-A3AF-462D-BD4C-7E2D97C3D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4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97978F8-8847-4506-93CA-A148B853D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7879112"/>
            <a:ext cx="7200900" cy="19354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0FA15D-8BA3-442B-A41D-A9169E20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0" y="14720"/>
            <a:ext cx="9334700" cy="37081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B73513-DC2D-4AA4-93AE-34BB02F6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8" y="10100734"/>
            <a:ext cx="8817104" cy="6858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A96209-69CA-457A-ACB7-516B6CB24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8" y="10909481"/>
            <a:ext cx="8855207" cy="16613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7F6C3D-0B64-4368-BD66-D9E17FB7E1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3"/>
          <a:stretch/>
        </p:blipFill>
        <p:spPr>
          <a:xfrm>
            <a:off x="0" y="3575729"/>
            <a:ext cx="9601200" cy="35151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7B1EABE-A264-4560-948E-BBBAEB5BB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82" y="7163209"/>
            <a:ext cx="4563836" cy="6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7BE1577-98A2-4AC9-AAA8-BA593B10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8" y="10296673"/>
            <a:ext cx="8817104" cy="685859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F47063E0-3580-4DF1-900E-495F6C607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35045"/>
          <a:stretch/>
        </p:blipFill>
        <p:spPr>
          <a:xfrm>
            <a:off x="-2438" y="32651"/>
            <a:ext cx="9603638" cy="8611287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1C4BFAA-BB67-4F19-8638-1CF30FB12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8" y="11105420"/>
            <a:ext cx="8855207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1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Office PowerPoint</Application>
  <PresentationFormat>A3 (297 x 420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Annabelle</dc:creator>
  <cp:lastModifiedBy>Annabelle</cp:lastModifiedBy>
  <cp:revision>5</cp:revision>
  <dcterms:created xsi:type="dcterms:W3CDTF">2021-02-16T20:04:10Z</dcterms:created>
  <dcterms:modified xsi:type="dcterms:W3CDTF">2021-02-16T20:57:12Z</dcterms:modified>
</cp:coreProperties>
</file>