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</p:sldIdLst>
  <p:sldSz cx="7559675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7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>
        <p:scale>
          <a:sx n="80" d="100"/>
          <a:sy n="80" d="100"/>
        </p:scale>
        <p:origin x="1536" y="-18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167FF-9D51-421F-85FA-EA4B81D6035B}" type="datetimeFigureOut">
              <a:rPr lang="fr-FR" smtClean="0"/>
              <a:t>18/02/2020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1BB21-0C58-4B9B-8104-73F2F65202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2962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167FF-9D51-421F-85FA-EA4B81D6035B}" type="datetimeFigureOut">
              <a:rPr lang="fr-FR" smtClean="0"/>
              <a:t>18/02/2020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1BB21-0C58-4B9B-8104-73F2F65202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6686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167FF-9D51-421F-85FA-EA4B81D6035B}" type="datetimeFigureOut">
              <a:rPr lang="fr-FR" smtClean="0"/>
              <a:t>18/02/2020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1BB21-0C58-4B9B-8104-73F2F65202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4445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167FF-9D51-421F-85FA-EA4B81D6035B}" type="datetimeFigureOut">
              <a:rPr lang="fr-FR" smtClean="0"/>
              <a:t>18/02/2020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1BB21-0C58-4B9B-8104-73F2F65202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478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167FF-9D51-421F-85FA-EA4B81D6035B}" type="datetimeFigureOut">
              <a:rPr lang="fr-FR" smtClean="0"/>
              <a:t>18/02/2020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1BB21-0C58-4B9B-8104-73F2F65202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2829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167FF-9D51-421F-85FA-EA4B81D6035B}" type="datetimeFigureOut">
              <a:rPr lang="fr-FR" smtClean="0"/>
              <a:t>18/02/2020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1BB21-0C58-4B9B-8104-73F2F65202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034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167FF-9D51-421F-85FA-EA4B81D6035B}" type="datetimeFigureOut">
              <a:rPr lang="fr-FR" smtClean="0"/>
              <a:t>18/02/2020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1BB21-0C58-4B9B-8104-73F2F65202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5010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167FF-9D51-421F-85FA-EA4B81D6035B}" type="datetimeFigureOut">
              <a:rPr lang="fr-FR" smtClean="0"/>
              <a:t>18/02/2020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1BB21-0C58-4B9B-8104-73F2F65202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5436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167FF-9D51-421F-85FA-EA4B81D6035B}" type="datetimeFigureOut">
              <a:rPr lang="fr-FR" smtClean="0"/>
              <a:t>18/02/2020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1BB21-0C58-4B9B-8104-73F2F65202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1187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167FF-9D51-421F-85FA-EA4B81D6035B}" type="datetimeFigureOut">
              <a:rPr lang="fr-FR" smtClean="0"/>
              <a:t>18/02/2020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1BB21-0C58-4B9B-8104-73F2F65202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3027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167FF-9D51-421F-85FA-EA4B81D6035B}" type="datetimeFigureOut">
              <a:rPr lang="fr-FR" smtClean="0"/>
              <a:t>18/02/2020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1BB21-0C58-4B9B-8104-73F2F65202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5443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1167FF-9D51-421F-85FA-EA4B81D6035B}" type="datetimeFigureOut">
              <a:rPr lang="fr-FR" smtClean="0"/>
              <a:t>18/02/2020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1BB21-0C58-4B9B-8104-73F2F65202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623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7CB04A68-A824-4CA4-8D5D-B86786B60A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97"/>
          <a:stretch/>
        </p:blipFill>
        <p:spPr>
          <a:xfrm>
            <a:off x="5326" y="0"/>
            <a:ext cx="7549023" cy="856445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2D29F47-213F-4A21-9BD0-AE50559F3A25}"/>
              </a:ext>
            </a:extLst>
          </p:cNvPr>
          <p:cNvSpPr txBox="1"/>
          <p:nvPr/>
        </p:nvSpPr>
        <p:spPr>
          <a:xfrm>
            <a:off x="1985115" y="8477998"/>
            <a:ext cx="3589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00375A"/>
                </a:solidFill>
                <a:latin typeface="Amoebia" panose="020B0600000000000000" pitchFamily="34" charset="0"/>
              </a:rPr>
              <a:t>www.journeedusommeil.org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99"/>
          <a:stretch/>
        </p:blipFill>
        <p:spPr>
          <a:xfrm>
            <a:off x="864923" y="9059243"/>
            <a:ext cx="5829829" cy="163257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2D29F47-213F-4A21-9BD0-AE50559F3A25}"/>
              </a:ext>
            </a:extLst>
          </p:cNvPr>
          <p:cNvSpPr txBox="1"/>
          <p:nvPr/>
        </p:nvSpPr>
        <p:spPr>
          <a:xfrm>
            <a:off x="578761" y="5947356"/>
            <a:ext cx="6402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00375A"/>
                </a:solidFill>
                <a:latin typeface="Amoebia" panose="020B0600000000000000" pitchFamily="34" charset="0"/>
              </a:rPr>
              <a:t>Mon évènement 2020 à remplir</a:t>
            </a:r>
            <a:endParaRPr lang="fr-FR" sz="2400" dirty="0">
              <a:solidFill>
                <a:srgbClr val="00375A"/>
              </a:solidFill>
              <a:latin typeface="Amoebia" panose="020B06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59997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</TotalTime>
  <Words>6</Words>
  <Application>Microsoft Office PowerPoint</Application>
  <PresentationFormat>Personnalisé</PresentationFormat>
  <Paragraphs>2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6" baseType="lpstr">
      <vt:lpstr>Amoebia</vt:lpstr>
      <vt:lpstr>Arial</vt:lpstr>
      <vt:lpstr>Calibri</vt:lpstr>
      <vt:lpstr>Calibri Light</vt:lpstr>
      <vt:lpstr>Thème Office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Annabelle</dc:creator>
  <cp:lastModifiedBy>Annabelle</cp:lastModifiedBy>
  <cp:revision>6</cp:revision>
  <dcterms:created xsi:type="dcterms:W3CDTF">2020-01-28T19:24:30Z</dcterms:created>
  <dcterms:modified xsi:type="dcterms:W3CDTF">2020-02-18T14:58:12Z</dcterms:modified>
</cp:coreProperties>
</file>