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58A3"/>
    <a:srgbClr val="FFF9EE"/>
    <a:srgbClr val="FEF7DD"/>
    <a:srgbClr val="F7E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8" d="100"/>
          <a:sy n="68" d="100"/>
        </p:scale>
        <p:origin x="15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139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62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1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866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596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912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43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74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420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15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22EAA-2381-4248-8EC6-BBAE78DF2FF2}" type="datetimeFigureOut">
              <a:rPr lang="fr-FR" smtClean="0"/>
              <a:t>11/02/2025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1230-59D0-4954-8BF0-5F10F1B3D8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966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06A9C6-FBC8-F26E-3A14-70ABE1176410}"/>
              </a:ext>
            </a:extLst>
          </p:cNvPr>
          <p:cNvSpPr/>
          <p:nvPr/>
        </p:nvSpPr>
        <p:spPr>
          <a:xfrm>
            <a:off x="0" y="1"/>
            <a:ext cx="6858000" cy="8873066"/>
          </a:xfrm>
          <a:prstGeom prst="rect">
            <a:avLst/>
          </a:prstGeom>
          <a:solidFill>
            <a:srgbClr val="FFF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9E050FB4-DB2B-176D-2593-F5D349880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3118" y="-518936"/>
            <a:ext cx="6858001" cy="699506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64DF222-2A11-E163-10AA-FA7E0D48F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83" y="-330183"/>
            <a:ext cx="5518835" cy="2566258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16DE8904-98CA-51D9-96A8-285CFD0445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308" y="3174609"/>
            <a:ext cx="2388145" cy="1683134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2EB0EAAA-6346-F5F0-B2C2-00677A04FD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784" y="1848120"/>
            <a:ext cx="5057669" cy="304156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FE3ED3E2-E26F-6034-1D91-A533314C74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46" y="8965602"/>
            <a:ext cx="6562907" cy="848390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1F3B6355-5A3D-9A60-8B1B-31215250793D}"/>
              </a:ext>
            </a:extLst>
          </p:cNvPr>
          <p:cNvSpPr txBox="1"/>
          <p:nvPr/>
        </p:nvSpPr>
        <p:spPr>
          <a:xfrm>
            <a:off x="744583" y="6927403"/>
            <a:ext cx="5368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4158A3"/>
                </a:solidFill>
              </a:rPr>
              <a:t>Programme :</a:t>
            </a:r>
          </a:p>
          <a:p>
            <a:pPr algn="ctr"/>
            <a:endParaRPr lang="fr-FR" dirty="0">
              <a:solidFill>
                <a:srgbClr val="4158A3"/>
              </a:solidFill>
            </a:endParaRPr>
          </a:p>
          <a:p>
            <a:pPr algn="ctr"/>
            <a:r>
              <a:rPr lang="fr-FR" dirty="0">
                <a:solidFill>
                  <a:srgbClr val="4158A3"/>
                </a:solidFill>
              </a:rPr>
              <a:t>15h Conférence… 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9F52C3F0-58A1-D64B-4AD9-10BE42276F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985" y="6061111"/>
            <a:ext cx="603771" cy="603771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C639A4C1-80E2-4CBC-190E-F6DC1D6383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25" y="6153647"/>
            <a:ext cx="3197727" cy="113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772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5</Words>
  <Application>Microsoft Office PowerPoint</Application>
  <PresentationFormat>Format A4 (210 x 297 mm)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Annabelle</dc:creator>
  <cp:lastModifiedBy>LABONNE Annabelle</cp:lastModifiedBy>
  <cp:revision>9</cp:revision>
  <dcterms:created xsi:type="dcterms:W3CDTF">2021-12-13T14:54:46Z</dcterms:created>
  <dcterms:modified xsi:type="dcterms:W3CDTF">2025-02-11T18:30:04Z</dcterms:modified>
</cp:coreProperties>
</file>