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7DD"/>
    <a:srgbClr val="F7E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2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13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62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16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61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6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96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12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43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74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42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15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22EAA-2381-4248-8EC6-BBAE78DF2FF2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96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2000">
              <a:schemeClr val="bg1"/>
            </a:gs>
            <a:gs pos="0">
              <a:srgbClr val="FEF7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>
            <a:extLst>
              <a:ext uri="{FF2B5EF4-FFF2-40B4-BE49-F238E27FC236}">
                <a16:creationId xmlns:a16="http://schemas.microsoft.com/office/drawing/2014/main" id="{1F3B6355-5A3D-9A60-8B1B-31215250793D}"/>
              </a:ext>
            </a:extLst>
          </p:cNvPr>
          <p:cNvSpPr txBox="1"/>
          <p:nvPr/>
        </p:nvSpPr>
        <p:spPr>
          <a:xfrm>
            <a:off x="150000" y="4278190"/>
            <a:ext cx="5368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Programme :</a:t>
            </a:r>
          </a:p>
          <a:p>
            <a:endParaRPr lang="fr-FR" dirty="0"/>
          </a:p>
          <a:p>
            <a:r>
              <a:rPr lang="fr-FR" dirty="0"/>
              <a:t>15h Conférence…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DAF5ACA-B818-F013-7B80-71BBFB555B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00" y="-434762"/>
            <a:ext cx="5781418" cy="378606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ADAB9CF-39E6-BC34-01A0-8C4236830A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22" y="1932291"/>
            <a:ext cx="6335490" cy="49246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EF2C3BB-92A8-0F4A-4E0A-644C77C21D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61" y="2477721"/>
            <a:ext cx="6120242" cy="541936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F6CDC36D-5217-43D3-67FE-6EB52842E8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60" y="7721474"/>
            <a:ext cx="5631844" cy="376444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76872DCC-7121-6E43-27A7-FC06988971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001" y="3019657"/>
            <a:ext cx="3840914" cy="3348896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1F17CB10-81E0-AE86-D558-CD18AEEEB0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21992"/>
            <a:ext cx="6858000" cy="932676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EADA3CBB-054F-85EF-DEB7-5EF8C6712E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74" y="9278742"/>
            <a:ext cx="6010252" cy="511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6772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5</Words>
  <Application>Microsoft Office PowerPoint</Application>
  <PresentationFormat>Format A4 (210 x 297 mm)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Annabelle</dc:creator>
  <cp:lastModifiedBy>Annabelle Labonne</cp:lastModifiedBy>
  <cp:revision>8</cp:revision>
  <dcterms:created xsi:type="dcterms:W3CDTF">2021-12-13T14:54:46Z</dcterms:created>
  <dcterms:modified xsi:type="dcterms:W3CDTF">2024-02-05T15:44:28Z</dcterms:modified>
</cp:coreProperties>
</file>