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13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6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16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61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6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12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43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7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15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2EAA-2381-4248-8EC6-BBAE78DF2FF2}" type="datetimeFigureOut">
              <a:rPr lang="fr-FR" smtClean="0"/>
              <a:t>01/03/2023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96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bg1"/>
            </a:gs>
            <a:gs pos="0">
              <a:srgbClr val="F7E38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9AC5079-E8EC-1804-BA82-8B788AA1E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753" y="6978635"/>
            <a:ext cx="7649870" cy="351759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0E86905-3D4F-9CA6-7D2A-61177966BA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8698" y="9189374"/>
            <a:ext cx="4500605" cy="71662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39E93C9-5E89-864D-EE00-1C813CA1EB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39" y="1148568"/>
            <a:ext cx="4896374" cy="440686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F3B6355-5A3D-9A60-8B1B-31215250793D}"/>
              </a:ext>
            </a:extLst>
          </p:cNvPr>
          <p:cNvSpPr txBox="1"/>
          <p:nvPr/>
        </p:nvSpPr>
        <p:spPr>
          <a:xfrm>
            <a:off x="744583" y="5876775"/>
            <a:ext cx="536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Programme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FF7CD94E-B9E7-FD64-4F9F-521AAF7A80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31" y="-550043"/>
            <a:ext cx="4864069" cy="227971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6C48396-8C80-2385-7C29-04061B30C4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84" y="5251999"/>
            <a:ext cx="4306484" cy="45939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4D4CBBA-29F6-600B-DDE0-1E2B01F718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84" y="8683161"/>
            <a:ext cx="3788229" cy="34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77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</Words>
  <Application>Microsoft Office PowerPoint</Application>
  <PresentationFormat>Format A4 (210 x 297 mm)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Annabelle</dc:creator>
  <cp:lastModifiedBy>Annabelle</cp:lastModifiedBy>
  <cp:revision>7</cp:revision>
  <dcterms:created xsi:type="dcterms:W3CDTF">2021-12-13T14:54:46Z</dcterms:created>
  <dcterms:modified xsi:type="dcterms:W3CDTF">2023-03-01T10:59:56Z</dcterms:modified>
</cp:coreProperties>
</file>