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E3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59" d="100"/>
          <a:sy n="59" d="100"/>
        </p:scale>
        <p:origin x="259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24/01/2023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9139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24/01/2023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2628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24/01/2023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9161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24/01/2023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6617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24/01/2023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866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24/01/2023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596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24/01/2023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9124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24/01/2023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1431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24/01/2023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740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24/01/2023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420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24/01/2023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150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22EAA-2381-4248-8EC6-BBAE78DF2FF2}" type="datetimeFigureOut">
              <a:rPr lang="fr-FR" smtClean="0"/>
              <a:t>24/01/2023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8966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2000">
              <a:schemeClr val="bg1"/>
            </a:gs>
            <a:gs pos="0">
              <a:srgbClr val="F7E38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73F07340-1620-0B58-9A7C-FFB7D7FFF0F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108" y="1251117"/>
            <a:ext cx="4705997" cy="4232366"/>
          </a:xfr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F9AC5079-E8EC-1804-BA82-8B788AA1E4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9753" y="6978635"/>
            <a:ext cx="7649870" cy="351759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50E86905-3D4F-9CA6-7D2A-61177966BA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977" y="9063794"/>
            <a:ext cx="3958046" cy="881395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1F3B6355-5A3D-9A60-8B1B-31215250793D}"/>
              </a:ext>
            </a:extLst>
          </p:cNvPr>
          <p:cNvSpPr txBox="1"/>
          <p:nvPr/>
        </p:nvSpPr>
        <p:spPr>
          <a:xfrm>
            <a:off x="744583" y="5876775"/>
            <a:ext cx="5368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Programme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FF7CD94E-B9E7-FD64-4F9F-521AAF7A805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931" y="-550043"/>
            <a:ext cx="4864069" cy="227971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06C48396-8C80-2385-7C29-04061B30C47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014" y="5523287"/>
            <a:ext cx="4306484" cy="459392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84D4CBBA-29F6-600B-DDE0-1E2B01F7180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884" y="8683161"/>
            <a:ext cx="3788229" cy="340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6772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1</Words>
  <Application>Microsoft Office PowerPoint</Application>
  <PresentationFormat>Format A4 (210 x 297 mm)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Annabelle</dc:creator>
  <cp:lastModifiedBy>Annabelle</cp:lastModifiedBy>
  <cp:revision>6</cp:revision>
  <dcterms:created xsi:type="dcterms:W3CDTF">2021-12-13T14:54:46Z</dcterms:created>
  <dcterms:modified xsi:type="dcterms:W3CDTF">2023-01-24T09:51:17Z</dcterms:modified>
</cp:coreProperties>
</file>