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13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62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16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61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6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96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12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43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74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15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22EAA-2381-4248-8EC6-BBAE78DF2FF2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A1230-59D0-4954-8BF0-5F10F1B3D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96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7E5342B3-882A-44C9-AF4A-248214076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4546600"/>
            <a:ext cx="6172200" cy="40767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6026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Office PowerPoint</Application>
  <PresentationFormat>Format A4 (210 x 297 mm)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Annabelle</dc:creator>
  <cp:lastModifiedBy>Annabelle</cp:lastModifiedBy>
  <cp:revision>2</cp:revision>
  <dcterms:created xsi:type="dcterms:W3CDTF">2021-12-13T14:54:46Z</dcterms:created>
  <dcterms:modified xsi:type="dcterms:W3CDTF">2021-12-13T15:17:24Z</dcterms:modified>
</cp:coreProperties>
</file>